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0" r:id="rId6"/>
    <p:sldId id="259" r:id="rId7"/>
    <p:sldId id="257" r:id="rId8"/>
    <p:sldId id="262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BFC7EE-EE1D-BC6D-BA56-33876697E392}" v="103" dt="2024-10-02T07:48:54.7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Rychlý" userId="S::it2422@sspu-opava.cz::d7e8c198-acd6-45ab-99af-01c490d0b344" providerId="AD" clId="Web-{1FBFC7EE-EE1D-BC6D-BA56-33876697E392}"/>
    <pc:docChg chg="addSld modSld">
      <pc:chgData name="Martin Rychlý" userId="S::it2422@sspu-opava.cz::d7e8c198-acd6-45ab-99af-01c490d0b344" providerId="AD" clId="Web-{1FBFC7EE-EE1D-BC6D-BA56-33876697E392}" dt="2024-10-02T07:48:53.507" v="99" actId="20577"/>
      <pc:docMkLst>
        <pc:docMk/>
      </pc:docMkLst>
      <pc:sldChg chg="addSp delSp modSp new modTransition">
        <pc:chgData name="Martin Rychlý" userId="S::it2422@sspu-opava.cz::d7e8c198-acd6-45ab-99af-01c490d0b344" providerId="AD" clId="Web-{1FBFC7EE-EE1D-BC6D-BA56-33876697E392}" dt="2024-10-02T07:48:53.507" v="99" actId="20577"/>
        <pc:sldMkLst>
          <pc:docMk/>
          <pc:sldMk cId="2175385258" sldId="262"/>
        </pc:sldMkLst>
        <pc:spChg chg="add del mod">
          <ac:chgData name="Martin Rychlý" userId="S::it2422@sspu-opava.cz::d7e8c198-acd6-45ab-99af-01c490d0b344" providerId="AD" clId="Web-{1FBFC7EE-EE1D-BC6D-BA56-33876697E392}" dt="2024-10-02T07:48:53.507" v="99" actId="20577"/>
          <ac:spMkLst>
            <pc:docMk/>
            <pc:sldMk cId="2175385258" sldId="262"/>
            <ac:spMk id="2" creationId="{63C68DE9-424C-510E-3060-5D4F30D2F1AC}"/>
          </ac:spMkLst>
        </pc:spChg>
        <pc:spChg chg="mod">
          <ac:chgData name="Martin Rychlý" userId="S::it2422@sspu-opava.cz::d7e8c198-acd6-45ab-99af-01c490d0b344" providerId="AD" clId="Web-{1FBFC7EE-EE1D-BC6D-BA56-33876697E392}" dt="2024-10-02T07:46:22.252" v="93" actId="20577"/>
          <ac:spMkLst>
            <pc:docMk/>
            <pc:sldMk cId="2175385258" sldId="262"/>
            <ac:spMk id="3" creationId="{0C0563CA-62FB-E825-ACDC-5DCEBFA89107}"/>
          </ac:spMkLst>
        </pc:spChg>
        <pc:spChg chg="add del mod">
          <ac:chgData name="Martin Rychlý" userId="S::it2422@sspu-opava.cz::d7e8c198-acd6-45ab-99af-01c490d0b344" providerId="AD" clId="Web-{1FBFC7EE-EE1D-BC6D-BA56-33876697E392}" dt="2024-10-02T07:48:46.147" v="96"/>
          <ac:spMkLst>
            <pc:docMk/>
            <pc:sldMk cId="2175385258" sldId="262"/>
            <ac:spMk id="5" creationId="{8A433A13-FCAA-FF74-AE0D-F067EF59D1C2}"/>
          </ac:spMkLst>
        </pc:spChg>
      </pc:sldChg>
    </pc:docChg>
  </pc:docChgLst>
</pc:chgInfo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33231"/>
            <a:ext cx="9144000" cy="2387600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Bezdrátové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nabíjení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  <a:latin typeface="Aptos"/>
              </a:rPr>
              <a:t>Martin </a:t>
            </a:r>
            <a:r>
              <a:rPr lang="en-US" sz="2400" dirty="0" err="1">
                <a:solidFill>
                  <a:schemeClr val="bg1"/>
                </a:solidFill>
                <a:latin typeface="Aptos"/>
              </a:rPr>
              <a:t>Mysteriózní</a:t>
            </a:r>
            <a:r>
              <a:rPr lang="en-US" sz="2400" dirty="0">
                <a:solidFill>
                  <a:schemeClr val="bg1"/>
                </a:solidFill>
                <a:latin typeface="Aptos"/>
              </a:rPr>
              <a:t> a Matěj </a:t>
            </a:r>
            <a:r>
              <a:rPr lang="en-US" sz="2400" dirty="0" err="1">
                <a:solidFill>
                  <a:schemeClr val="bg1"/>
                </a:solidFill>
                <a:latin typeface="Aptos"/>
              </a:rPr>
              <a:t>Malicherný</a:t>
            </a:r>
            <a:endParaRPr lang="en-US" sz="2400" dirty="0">
              <a:solidFill>
                <a:schemeClr val="bg1"/>
              </a:solidFill>
              <a:latin typeface="Aptos"/>
            </a:endParaRPr>
          </a:p>
          <a:p>
            <a:endParaRPr lang="en-US" dirty="0"/>
          </a:p>
        </p:txBody>
      </p:sp>
      <p:pic>
        <p:nvPicPr>
          <p:cNvPr id="3" name="Picture 2" descr="A person with a mustache&#10;&#10;Description automatically generated">
            <a:extLst>
              <a:ext uri="{FF2B5EF4-FFF2-40B4-BE49-F238E27FC236}">
                <a16:creationId xmlns:a16="http://schemas.microsoft.com/office/drawing/2014/main" id="{66D2B9FB-19F3-4EBB-4E84-DFA74D4595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990"/>
          <a:stretch/>
        </p:blipFill>
        <p:spPr>
          <a:xfrm flipV="1">
            <a:off x="6229215" y="6857999"/>
            <a:ext cx="5962785" cy="45719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3F01E-8FBC-C322-6ADD-7FFD5FB35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1894 M. LeBlanc, M. </a:t>
            </a:r>
            <a:r>
              <a:rPr lang="en-US" sz="2000" dirty="0" err="1">
                <a:solidFill>
                  <a:schemeClr val="bg1"/>
                </a:solidFill>
              </a:rPr>
              <a:t>Hutin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propozice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vozidla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2011 KWPF</a:t>
            </a:r>
          </a:p>
          <a:p>
            <a:r>
              <a:rPr lang="en-US" sz="2000" dirty="0">
                <a:solidFill>
                  <a:schemeClr val="bg1"/>
                </a:solidFill>
              </a:rPr>
              <a:t>2018 </a:t>
            </a:r>
            <a:r>
              <a:rPr lang="en-US" sz="2000" dirty="0" err="1">
                <a:solidFill>
                  <a:schemeClr val="bg1"/>
                </a:solidFill>
              </a:rPr>
              <a:t>rozšíření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1DA62F8-556A-B3E6-C453-E0D3EC782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cs-CZ" sz="6000" dirty="0">
                <a:solidFill>
                  <a:schemeClr val="bg1"/>
                </a:solidFill>
              </a:rPr>
              <a:t>Historie</a:t>
            </a:r>
          </a:p>
        </p:txBody>
      </p:sp>
      <p:pic>
        <p:nvPicPr>
          <p:cNvPr id="10" name="Picture 9" descr="A person with a mustache&#10;&#10;Description automatically generated">
            <a:extLst>
              <a:ext uri="{FF2B5EF4-FFF2-40B4-BE49-F238E27FC236}">
                <a16:creationId xmlns:a16="http://schemas.microsoft.com/office/drawing/2014/main" id="{66D2B9FB-19F3-4EBB-4E84-DFA74D4595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990"/>
          <a:stretch/>
        </p:blipFill>
        <p:spPr>
          <a:xfrm>
            <a:off x="6229215" y="-1"/>
            <a:ext cx="5962785" cy="6857999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76833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87F6C97-D6CE-253A-7C0D-3F0752C8D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1696413"/>
          </a:xfrm>
          <a:prstGeom prst="rect">
            <a:avLst/>
          </a:prstGeom>
          <a:ln>
            <a:noFill/>
          </a:ln>
          <a:effectLst>
            <a:outerShdw blurRad="304800" dist="114300" dir="5460000" sx="92000" sy="92000" algn="t" rotWithShape="0">
              <a:srgbClr val="000000">
                <a:alpha val="1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E9BC20-8ECD-779E-112F-521EBB0B3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003" y="247649"/>
            <a:ext cx="10565046" cy="121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Jak to </a:t>
            </a:r>
            <a:r>
              <a:rPr lang="en-US" sz="40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funguje</a:t>
            </a:r>
            <a:endParaRPr lang="en-US" sz="4000" kern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58907-859E-E26B-B261-1F7BB162E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003" y="1479490"/>
            <a:ext cx="3418709" cy="1219200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0" indent="0">
              <a:buNone/>
            </a:pPr>
            <a:r>
              <a:rPr lang="en-US" sz="20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Indukce</a:t>
            </a:r>
            <a:endParaRPr lang="cs-CZ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cs-CZ" sz="2000" dirty="0">
                <a:solidFill>
                  <a:schemeClr val="bg1"/>
                </a:solidFill>
              </a:rPr>
              <a:t>Takže jako indukční deska</a:t>
            </a:r>
          </a:p>
          <a:p>
            <a:pPr marL="0" indent="0">
              <a:buNone/>
            </a:pPr>
            <a:r>
              <a:rPr lang="cs-CZ" sz="2000" dirty="0">
                <a:solidFill>
                  <a:schemeClr val="bg1"/>
                </a:solidFill>
                <a:ea typeface="+mn-ea"/>
                <a:cs typeface="+mn-cs"/>
              </a:rPr>
              <a:t>Jednosměrný proud</a:t>
            </a:r>
            <a:endParaRPr lang="en-US" sz="2000" dirty="0">
              <a:solidFill>
                <a:schemeClr val="bg1"/>
              </a:solidFill>
              <a:ea typeface="+mn-ea"/>
              <a:cs typeface="+mn-cs"/>
            </a:endParaRPr>
          </a:p>
        </p:txBody>
      </p:sp>
      <p:pic>
        <p:nvPicPr>
          <p:cNvPr id="5" name="Picture 4" descr="A yellow rectangular object with a black book and a black and white sun&#10;&#10;Description automatically generated">
            <a:extLst>
              <a:ext uri="{FF2B5EF4-FFF2-40B4-BE49-F238E27FC236}">
                <a16:creationId xmlns:a16="http://schemas.microsoft.com/office/drawing/2014/main" id="{A7D64831-A562-5E45-0AA4-0D428B87D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1419" y="2045027"/>
            <a:ext cx="6625494" cy="372398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812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7433AC-A5AC-B8A2-24B6-B2524BC2A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err="1">
                <a:solidFill>
                  <a:schemeClr val="bg1"/>
                </a:solidFill>
              </a:rPr>
              <a:t>Mobilní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telefon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79BD1-F197-EAD3-F236-EBD781B3A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solidFill>
                  <a:schemeClr val="bg1"/>
                </a:solidFill>
              </a:rPr>
              <a:t>Drát</a:t>
            </a:r>
            <a:endParaRPr lang="en-US">
              <a:solidFill>
                <a:schemeClr val="bg1"/>
              </a:solidFill>
            </a:endParaRPr>
          </a:p>
          <a:p>
            <a:r>
              <a:rPr lang="en-US" err="1">
                <a:solidFill>
                  <a:schemeClr val="bg1"/>
                </a:solidFill>
              </a:rPr>
              <a:t>Baterie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ow Does Wireless Charging Work? | Belkin US | Belkin US">
            <a:extLst>
              <a:ext uri="{FF2B5EF4-FFF2-40B4-BE49-F238E27FC236}">
                <a16:creationId xmlns:a16="http://schemas.microsoft.com/office/drawing/2014/main" id="{74BE36BC-72E7-79C0-FD5E-59EF47769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184" y="1853202"/>
            <a:ext cx="3781051" cy="2507617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58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68DE9-424C-510E-3060-5D4F30D2F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Výhody</a:t>
            </a:r>
            <a:r>
              <a:rPr lang="en-US" dirty="0">
                <a:solidFill>
                  <a:schemeClr val="bg1"/>
                </a:solidFill>
              </a:rPr>
              <a:t> a </a:t>
            </a:r>
            <a:r>
              <a:rPr lang="en-US" dirty="0" err="1">
                <a:solidFill>
                  <a:schemeClr val="bg1"/>
                </a:solidFill>
              </a:rPr>
              <a:t>Nevýhody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563CA-62FB-E825-ACDC-5DCEBFA89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+ </a:t>
            </a:r>
            <a:r>
              <a:rPr lang="en-US" dirty="0" err="1">
                <a:solidFill>
                  <a:schemeClr val="bg1"/>
                </a:solidFill>
              </a:rPr>
              <a:t>Žádná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koroze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+ </a:t>
            </a:r>
            <a:r>
              <a:rPr lang="en-US" dirty="0" err="1">
                <a:solidFill>
                  <a:schemeClr val="bg1"/>
                </a:solidFill>
              </a:rPr>
              <a:t>Durabilita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Calibri" panose="020B0604020202020204" pitchFamily="34" charset="0"/>
              <a:buChar char="-"/>
            </a:pPr>
            <a:r>
              <a:rPr lang="en-US" dirty="0" err="1">
                <a:solidFill>
                  <a:schemeClr val="bg1"/>
                </a:solidFill>
              </a:rPr>
              <a:t>Ztráty</a:t>
            </a:r>
            <a:r>
              <a:rPr lang="en-US" dirty="0">
                <a:solidFill>
                  <a:schemeClr val="bg1"/>
                </a:solidFill>
              </a:rPr>
              <a:t> 30% </a:t>
            </a:r>
            <a:r>
              <a:rPr lang="en-US" dirty="0" err="1">
                <a:solidFill>
                  <a:schemeClr val="bg1"/>
                </a:solidFill>
              </a:rPr>
              <a:t>až</a:t>
            </a:r>
            <a:r>
              <a:rPr lang="en-US" dirty="0">
                <a:solidFill>
                  <a:schemeClr val="bg1"/>
                </a:solidFill>
              </a:rPr>
              <a:t> 40%(</a:t>
            </a:r>
            <a:r>
              <a:rPr lang="en-US" dirty="0" err="1">
                <a:solidFill>
                  <a:schemeClr val="bg1"/>
                </a:solidFill>
              </a:rPr>
              <a:t>pomalé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en-US" dirty="0" err="1">
                <a:solidFill>
                  <a:schemeClr val="bg1"/>
                </a:solidFill>
              </a:rPr>
              <a:t>Hodně</a:t>
            </a:r>
            <a:r>
              <a:rPr lang="en-US" dirty="0">
                <a:solidFill>
                  <a:schemeClr val="bg1"/>
                </a:solidFill>
              </a:rPr>
              <a:t> se </a:t>
            </a:r>
            <a:r>
              <a:rPr lang="en-US" dirty="0" err="1">
                <a:solidFill>
                  <a:schemeClr val="bg1"/>
                </a:solidFill>
              </a:rPr>
              <a:t>zahřívá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en-US" dirty="0" err="1">
                <a:solidFill>
                  <a:schemeClr val="bg1"/>
                </a:solidFill>
              </a:rPr>
              <a:t>Dražší</a:t>
            </a:r>
          </a:p>
          <a:p>
            <a:pPr>
              <a:buFont typeface="Calibri" panose="020B0604020202020204" pitchFamily="34" charset="0"/>
              <a:buChar char="-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385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2320-84E9-0E86-C89A-3ADA0D0A2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chemeClr val="bg1"/>
                </a:solidFill>
              </a:rPr>
              <a:t>Hodně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velice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vděčně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děkujeme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vám</a:t>
            </a:r>
            <a:r>
              <a:rPr lang="en-US" dirty="0">
                <a:solidFill>
                  <a:schemeClr val="bg1"/>
                </a:solidFill>
              </a:rPr>
              <a:t> za </a:t>
            </a:r>
            <a:r>
              <a:rPr lang="en-US" err="1">
                <a:solidFill>
                  <a:schemeClr val="bg1"/>
                </a:solidFill>
              </a:rPr>
              <a:t>pozornost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milí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kamarádšťí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spolužáci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E0D63-BFA8-32B2-7B67-49F001B9C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Zdroje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bg1"/>
                </a:solidFill>
              </a:rPr>
              <a:t>Mozek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Random </a:t>
            </a:r>
            <a:r>
              <a:rPr lang="en-US" dirty="0" err="1">
                <a:solidFill>
                  <a:schemeClr val="bg1"/>
                </a:solidFill>
              </a:rPr>
              <a:t>stránky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googlu</a:t>
            </a:r>
            <a:endParaRPr lang="cs-CZ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cs-CZ" dirty="0">
                <a:solidFill>
                  <a:schemeClr val="bg1"/>
                </a:solidFill>
              </a:rPr>
              <a:t>Wiki(US)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26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40D5BCA8214DD42B323DE048151D989" ma:contentTypeVersion="6" ma:contentTypeDescription="Vytvoří nový dokument" ma:contentTypeScope="" ma:versionID="42f8736ba995ecbc186185038a4269f3">
  <xsd:schema xmlns:xsd="http://www.w3.org/2001/XMLSchema" xmlns:xs="http://www.w3.org/2001/XMLSchema" xmlns:p="http://schemas.microsoft.com/office/2006/metadata/properties" xmlns:ns3="8a3a9a45-3334-4852-8da5-329a5a9e028a" targetNamespace="http://schemas.microsoft.com/office/2006/metadata/properties" ma:root="true" ma:fieldsID="a3508d6146c9196ec77faa982a60f112" ns3:_="">
    <xsd:import namespace="8a3a9a45-3334-4852-8da5-329a5a9e028a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3a9a45-3334-4852-8da5-329a5a9e028a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a3a9a45-3334-4852-8da5-329a5a9e028a" xsi:nil="true"/>
  </documentManagement>
</p:properties>
</file>

<file path=customXml/itemProps1.xml><?xml version="1.0" encoding="utf-8"?>
<ds:datastoreItem xmlns:ds="http://schemas.openxmlformats.org/officeDocument/2006/customXml" ds:itemID="{9361C1FE-BBF2-40C3-842F-D40D43BD813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3C7ECA-7AEE-40BA-8ECD-0BEE22CC25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a3a9a45-3334-4852-8da5-329a5a9e02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46454AD-D9AB-4230-80BE-8A62F1A02DF6}">
  <ds:schemaRefs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8a3a9a45-3334-4852-8da5-329a5a9e028a"/>
    <ds:schemaRef ds:uri="http://www.w3.org/XML/1998/namespace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</TotalTime>
  <Words>57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Bezdrátové nabíjení Martin Mysteriózní a Matěj Malicherný </vt:lpstr>
      <vt:lpstr>Historie</vt:lpstr>
      <vt:lpstr>Jak to funguje</vt:lpstr>
      <vt:lpstr>Mobilní telefon</vt:lpstr>
      <vt:lpstr>Výhody a Nevýhody</vt:lpstr>
      <vt:lpstr>Hodně velice vděčně děkujeme vám za pozornost milí kamarádšťí spolužáci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Martínek Rychlý</dc:creator>
  <cp:lastModifiedBy>Martin Rychlý</cp:lastModifiedBy>
  <cp:revision>170</cp:revision>
  <dcterms:created xsi:type="dcterms:W3CDTF">2024-09-11T08:11:03Z</dcterms:created>
  <dcterms:modified xsi:type="dcterms:W3CDTF">2024-10-02T07:49:04Z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0x010100440D5BCA8214DD42B323DE048151D989</vt:lpwstr>
  </property>
</Properties>
</file>

<file path=docProps/thumbnail.jpeg>
</file>